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BBF9-9C40-4616-A66A-BDCA713F4408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7436-DC28-4C4D-9230-CD37A7395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BBF9-9C40-4616-A66A-BDCA713F4408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7436-DC28-4C4D-9230-CD37A7395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BBF9-9C40-4616-A66A-BDCA713F4408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7436-DC28-4C4D-9230-CD37A7395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BBF9-9C40-4616-A66A-BDCA713F4408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7436-DC28-4C4D-9230-CD37A7395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BBF9-9C40-4616-A66A-BDCA713F4408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7436-DC28-4C4D-9230-CD37A7395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BBF9-9C40-4616-A66A-BDCA713F4408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7436-DC28-4C4D-9230-CD37A7395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BBF9-9C40-4616-A66A-BDCA713F4408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7436-DC28-4C4D-9230-CD37A7395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BBF9-9C40-4616-A66A-BDCA713F4408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7436-DC28-4C4D-9230-CD37A7395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BBF9-9C40-4616-A66A-BDCA713F4408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7436-DC28-4C4D-9230-CD37A7395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BBF9-9C40-4616-A66A-BDCA713F4408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7436-DC28-4C4D-9230-CD37A7395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BBF9-9C40-4616-A66A-BDCA713F4408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7436-DC28-4C4D-9230-CD37A7395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BBBF9-9C40-4616-A66A-BDCA713F4408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97436-DC28-4C4D-9230-CD37A7395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_1409-8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3bbf153f2377b1fa1c1fa83227f840d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28604"/>
            <a:ext cx="7715304" cy="578647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14480" y="3286124"/>
            <a:ext cx="6143668" cy="207170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">
                  <a:noFill/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Игры </a:t>
            </a:r>
            <a:r>
              <a:rPr lang="ru-RU" sz="5400" b="1" dirty="0">
                <a:ln w="1905">
                  <a:noFill/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5400" b="1" dirty="0" smtClean="0">
                <a:ln w="1905">
                  <a:noFill/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икитиных</a:t>
            </a:r>
          </a:p>
          <a:p>
            <a:pPr algn="ctr"/>
            <a:r>
              <a:rPr lang="ru-RU" sz="5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картотека</a:t>
            </a:r>
            <a:endParaRPr lang="ru-RU" sz="5400" b="1" dirty="0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30" name="Picture 6" descr="C:\Users\User\Desktop\dlja-teksta_09_smal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378886" y="-950314"/>
            <a:ext cx="6429421" cy="875862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868" y="5857892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воспитатель МДОУ №10 «Радуга»: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Лютенкова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_1409-8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C:\Users\User\Desktop\d6a85f44fde02d1cbc755209ac30a5c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85728"/>
            <a:ext cx="8501122" cy="6286544"/>
          </a:xfrm>
          <a:prstGeom prst="rect">
            <a:avLst/>
          </a:prstGeom>
          <a:noFill/>
        </p:spPr>
      </p:pic>
      <p:pic>
        <p:nvPicPr>
          <p:cNvPr id="2052" name="Picture 4" descr="C:\Users\User\Desktop\dlja-teksta_09_smal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335697" y="-950312"/>
            <a:ext cx="6429420" cy="875862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85852" y="500042"/>
            <a:ext cx="6715171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Развивающая игра «Сложи узор».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2143116"/>
          <a:ext cx="8358246" cy="4145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86082"/>
                <a:gridCol w="2786082"/>
                <a:gridCol w="2786082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Младший</a:t>
                      </a:r>
                    </a:p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</a:t>
                      </a:r>
                    </a:p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Старший </a:t>
                      </a:r>
                    </a:p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</a:tr>
              <a:tr h="20717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Складывание узора из кубиков по образцу. 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Развивать внимание, способность к анализу и синтезу; мелкую моторику и начальные навыки счета, умение различать цвета и геометрические фигуры.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Инструкция: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Посмотрите внимательно на узор. На что или кого он похож? Какого цвета у него детали? Сложите из кубиков точно такой же узор. Сколько кубиков вам для этого понадобится?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Складывание узора из кубиков по образцу с последующим срисовыванием.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Развивать внимание, способность к анализу и синтезу; мелкую моторику и навыки счета, умение различать цвета и геометрически е фигуры; развивать ориентировку по клеточкам; навыки самопроверки.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 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Посмотрите внимательно на узор. На что или кого он похож? Сложите из кубиков точно такой же узор. Нарисуйте этот узор у себя на листочке.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Придумывание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своего узора из кубиков.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развивать воображение и способность к комбинированию</a:t>
                      </a:r>
                      <a:r>
                        <a:rPr lang="ru-RU" sz="1400" dirty="0" smtClean="0"/>
                        <a:t>.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 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Придумайте свой узор из 9 (16) кубиков. Сложите его. Как вы его назовете? Зарисуйте узор по клеточкам у себя в альбоме.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_1409-8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 descr="C:\Users\User\Desktop\d6a85f44fde02d1cbc755209ac30a5c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8643998" cy="64294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28662" y="428604"/>
            <a:ext cx="7358113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Развивающая игра «Сложи квадрат».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9" name="Picture 5" descr="C:\Users\User\Desktop\dlja-teksta_09_smal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357291" y="-928719"/>
            <a:ext cx="6429419" cy="8715438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2" y="1857364"/>
          <a:ext cx="8001056" cy="47879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00528"/>
                <a:gridCol w="4000528"/>
              </a:tblGrid>
              <a:tr h="6426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Младший</a:t>
                      </a:r>
                    </a:p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</a:t>
                      </a:r>
                    </a:p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</a:tr>
              <a:tr h="41436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Вариант-1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Выкладывание квадрата из деталей.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Вариант-2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Выкладывание нескольких квадратов.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Развивать внимание, способность к анализу и синтезу; мелкую моторику и начальные навыки счета, умение различать цвета и геометрические фигуры; развивать способность к классификации; навыки самопроверки.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- 1Возьмите детали одинакового цвета. Выложите из них квадраты. Из каких деталей получились у вас квадраты? Сколько их? А теперь проверьте, правильно ли вы  собрали. Возьмите целые черные квадраты (или рамки), наложите на них детали. В - 2 «Злая фея» смешала в одном пакете несколько квадратов. Разложите детали этих квадратов в кучки по цветам с учетом номера (значка). А теперь соберите квадраты по порядку. Проверьте, правильно ли вы это сделали: сначала у себя, а потом друг у друга.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Изготовление новых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моделей квадратов.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развивать воображение и способность к комбинированию.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Придумайте, как можно по-другому разделить квадрат на части. Разрежьте 1 квадрат на части. Зарисуйте свою модель. Для этого возьмите второй квадрат - целый, наложите на него детали и обведите  карандашом.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_1409-8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User\Desktop\d6a85f44fde02d1cbc755209ac30a5c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3" y="214290"/>
            <a:ext cx="8715436" cy="6429420"/>
          </a:xfrm>
          <a:prstGeom prst="rect">
            <a:avLst/>
          </a:prstGeom>
          <a:noFill/>
        </p:spPr>
      </p:pic>
      <p:pic>
        <p:nvPicPr>
          <p:cNvPr id="2051" name="Picture 3" descr="C:\Users\User\Desktop\dlja-teksta_09_smal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357292" y="-971907"/>
            <a:ext cx="6429420" cy="88018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500042"/>
            <a:ext cx="6286544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Развивающая игра «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Уникуб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3" y="2071676"/>
          <a:ext cx="8001054" cy="41481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7018"/>
                <a:gridCol w="2667018"/>
                <a:gridCol w="2667018"/>
              </a:tblGrid>
              <a:tr h="6429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Младший</a:t>
                      </a:r>
                    </a:p>
                    <a:p>
                      <a:pPr algn="ctr"/>
                      <a:r>
                        <a:rPr lang="ru-RU" dirty="0" smtClean="0"/>
                        <a:t> 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</a:t>
                      </a:r>
                    </a:p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Старший</a:t>
                      </a:r>
                    </a:p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</a:tr>
              <a:tr h="29367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Классификация кубиков. 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Развивать способность к классификации, анализу и синтезу.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 :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Рассмотрите кубики. Разложите их по «сортам». Распределите га по числу граней какого - либо из цветов. Например, если по красному цвету - то выделяются кубики с одной, 2-мя, 3-мя красными гранями по кучкам. P.S Аналогично дети классифицируют кубики по другим цветам.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Складывание моделей по образцам. 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развивать пространственное мышление; развивать умение считать, навыки самопроверки; формировать первоначальные навыки планирования.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: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Посмотрите на картинку. На что или на кого она похожа эта модель (постройка)? Выложите такую же модель из кубиков у себя на столе. Проверьте, правильно ли вы ее выложили (сначала у себя, затем другу у друга.)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Придумывание своей модели.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способности к комбинированию.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 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Придумайте и сложите из кубиков свою модель. Как вы ее назовете? Зарисуйте ее.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_1409-8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User\Desktop\d6a85f44fde02d1cbc755209ac30a5c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3" y="214290"/>
            <a:ext cx="8715436" cy="6429420"/>
          </a:xfrm>
          <a:prstGeom prst="rect">
            <a:avLst/>
          </a:prstGeom>
          <a:noFill/>
        </p:spPr>
      </p:pic>
      <p:pic>
        <p:nvPicPr>
          <p:cNvPr id="2051" name="Picture 3" descr="C:\Users\User\Desktop\dlja-teksta_09_smal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357292" y="-971907"/>
            <a:ext cx="6429420" cy="88018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728" y="500042"/>
            <a:ext cx="635798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Развивающая игра «Кирпичики».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857364"/>
          <a:ext cx="8429682" cy="45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09894"/>
                <a:gridCol w="2809894"/>
                <a:gridCol w="2809894"/>
              </a:tblGrid>
              <a:tr h="6300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Младший</a:t>
                      </a:r>
                    </a:p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</a:t>
                      </a:r>
                    </a:p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Старший</a:t>
                      </a:r>
                    </a:p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</a:tr>
              <a:tr h="38705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Построение моделей по чертежу из 2-х или нескольких кирпичиков.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: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Способствовать развитию концентрации внимания, зрительного контроля за выполнением своих действий, мелкой моторики.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Посмотрите на рисунок. Посчитайте, сколько кирпичиков нужно для этой постройки. Сделайте эту постройку из кирпичиков.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Построение чертежа детали в трех проекциях.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развивать способность к анализу и синтезу; пространственное мышление, чувство симметрии и асимметрии.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Посмотрите на чертеж кирпичика. Чертеж - это 3 рисунка одного предмета (постройки), когда смотрят на него с разных сторон. Возьмите по одному кирпичику и поставьте его на стол перед собой, присядьте и рассмотрите с трех сторон. Нарисуйте, каким вы увидели кирпичик спереди. Затем нарисуйте, каким вы видите кирпичик сверху и слева.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Создание собственной модели с построением чертежа.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формировать первоначальные навыки планирования. Развивать пространственное воображение, способность к комбинированию.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Попробуйте создать из кирпичиков собственную модель (постройку) и построить ее чертеж. Придумайте ей название.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_1409-8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User\Desktop\d6a85f44fde02d1cbc755209ac30a5c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3" y="214290"/>
            <a:ext cx="8715436" cy="6429420"/>
          </a:xfrm>
          <a:prstGeom prst="rect">
            <a:avLst/>
          </a:prstGeom>
          <a:noFill/>
        </p:spPr>
      </p:pic>
      <p:pic>
        <p:nvPicPr>
          <p:cNvPr id="2051" name="Picture 3" descr="C:\Users\User\Desktop\dlja-teksta_09_smal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357292" y="-971907"/>
            <a:ext cx="6429420" cy="88018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85852" y="500042"/>
            <a:ext cx="7000923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Развивающая игра «Кубики для всех».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7" y="1714488"/>
          <a:ext cx="8358246" cy="45983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86082"/>
                <a:gridCol w="2786082"/>
                <a:gridCol w="2786082"/>
              </a:tblGrid>
              <a:tr h="6023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Младший</a:t>
                      </a:r>
                    </a:p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</a:t>
                      </a:r>
                    </a:p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Старший</a:t>
                      </a:r>
                    </a:p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</a:tr>
              <a:tr h="39582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Складывание модели из объемных деталей (кубиков) по цветному образцу. 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Способствовать развитию: способности к пространственной ориентировке; пространственного мышления; воображения.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Инструкция: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Рассмотрите детали. Обратите внимание на рисунок. На что или кого похожа эта фигура? Найдите цветные детали, из которых она состоит. Подумайте, как нужно повернуть и расположить эти детали между собой. Сложите эту постройку.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Складывание моделей из деталей по черно-белому образцу. 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Способствовать развитию : пространственного мышления; воображения; навыков конструирования.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Инструкция: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Посмотрите на модель. Сложите ее из деталей. Из скольких маленьких кубиков составлена ваша модель? Раскрасьте изображение модели образца цветными карандашами.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Создание собственной модели.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понимания аксонометрической проекции (плоского изображения трехмерных объектов) .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Инструкция: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Попробуйте создать из деталей собственную модель (постройку). Придумайте ей название и нарисуйте.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_1409-8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User\Desktop\d6a85f44fde02d1cbc755209ac30a5c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3" y="214290"/>
            <a:ext cx="8715436" cy="6429420"/>
          </a:xfrm>
          <a:prstGeom prst="rect">
            <a:avLst/>
          </a:prstGeom>
          <a:noFill/>
        </p:spPr>
      </p:pic>
      <p:pic>
        <p:nvPicPr>
          <p:cNvPr id="2051" name="Picture 3" descr="C:\Users\User\Desktop\dlja-teksta_09_smal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357292" y="-971907"/>
            <a:ext cx="6429420" cy="88018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43043" y="428604"/>
            <a:ext cx="6143668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Развивающая игра «Дроби»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2000240"/>
          <a:ext cx="8286808" cy="42148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86808"/>
              </a:tblGrid>
              <a:tr h="5956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Старший возраст</a:t>
                      </a:r>
                      <a:endParaRPr lang="ru-RU" dirty="0"/>
                    </a:p>
                  </a:txBody>
                  <a:tcPr/>
                </a:tc>
              </a:tr>
              <a:tr h="36192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– 1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называются части кружков?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Способствовать развитию концентрации внимания, зрительного контроля за выполнением своих действий.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Инструкция: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называются части кружков? “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розовая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половинка” или “оранжевая четвертушка”. “одна вторая”, “одна треть”, “одна четверть”, “одна пятая” и т. д.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– 2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Уложите в ряд по одной части всех цветов.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Развивать способность к классификации, анализу и синтезу.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Инструкция: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а) по порядку: первой положите самую большую часть, затем поменьше и меньше, и так до самой маленькой, чтобы каждая следующая была меньше предыдущих; б) уложите рядом такие же части, но стопкой.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– 3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Сравнение частей.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Развивать способность к классификации, анализу и синтезу; развивать пространственное мышление.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Инструкция: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Внизу положите самую большую, а вверху - самую маленькую. Складывать, чтобы стопка была красивой (например, “лесенка” или “ступеньки” с одной стороны, с двух сторон и т.п.). Какая часть больше: одна пятая или одна четвертая? как это проверить? (Наложить меньшую на большую.)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_1409-8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User\Desktop\d6a85f44fde02d1cbc755209ac30a5c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3" y="214290"/>
            <a:ext cx="8715436" cy="6429420"/>
          </a:xfrm>
          <a:prstGeom prst="rect">
            <a:avLst/>
          </a:prstGeom>
          <a:noFill/>
        </p:spPr>
      </p:pic>
      <p:pic>
        <p:nvPicPr>
          <p:cNvPr id="2051" name="Picture 3" descr="C:\Users\User\Desktop\dlja-teksta_09_smal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357292" y="-971907"/>
            <a:ext cx="6429420" cy="88018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500042"/>
            <a:ext cx="6286544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Развивающая игра «Обезьянки»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857364"/>
          <a:ext cx="8358246" cy="4572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58246"/>
              </a:tblGrid>
              <a:tr h="4062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Младший</a:t>
                      </a:r>
                      <a:r>
                        <a:rPr lang="ru-RU" baseline="0" dirty="0" smtClean="0"/>
                        <a:t> возраст</a:t>
                      </a:r>
                      <a:endParaRPr lang="ru-RU" dirty="0"/>
                    </a:p>
                  </a:txBody>
                  <a:tcPr/>
                </a:tc>
              </a:tr>
              <a:tr h="41657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</a:t>
                      </a:r>
                      <a:r>
                        <a:rPr lang="ru-RU" sz="1400" b="0" i="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азвить внимание ребенка, научить его точно копировать действия ведущего. 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Инструкция: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Играющие садятся вокруг низкого стола на маленькие стулья или скамейки, чтобы ноги доставали до пола и можно было руки прятать под стол.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Сегодня мы будем играть в "Обезьянку", - говорит взрослый. - Но сначала послушайте сказку про обезьянку: сидела в комнате маленькая обезьянка и не знала, что ей делать. В комнате было тихо-тихо, и, хотя она вертела головой во все стороны, ничего интересного она не увидела. И стало ей скучно-скучно... И вдруг услышала она за дверью чьи-то шаги, спряталась в уголок и стала внимательно смотреть. Открылась дверь, вошел маленький мальчик, подошел к буфету, открыл дверцу и что-то достал в красивой бумажке. Как только мальчик отвернулся, обезьянка подскочила к буфету, открыла дверцу и тоже достала что-то в красивой бумажке. Мальчик разворачивает красивую бумажку - и она тоже. Мальчик откусывает кусочек, и обезьянка откусывает; мальчик улыбается, и обезьянка улыбается. Это оказалась шоколадная конфета. И так обезьянке понравилось, что она стала все-все делать точь-в-точь, как мальчик.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 вы сумеете делать так, как обезьянка? Я буду мальчиком, а вы - обезьянками.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Игра заключается в том, что "мальчик" строит из двух кирпичиков какую-то модель, а "обезьянки" глядят на него и делают быстро точно такую же. А так как каждый кирпич можно положить на стол тремя способами (плашмя, на ребро и на торец) и кирпичи можно по-разному ставить один относительно другого (снизу, сверху, рядом, сбоку, спереди, сзади, под углом 90 градусов и 45 градусов и т. д.), то получается много разных моделей.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1201</Words>
  <Application>Microsoft Office PowerPoint</Application>
  <PresentationFormat>Экран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2020-04-07T20:27:26Z</dcterms:created>
  <dcterms:modified xsi:type="dcterms:W3CDTF">2020-04-08T21:21:06Z</dcterms:modified>
</cp:coreProperties>
</file>